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67" r:id="rId14"/>
    <p:sldId id="269" r:id="rId15"/>
    <p:sldId id="271" r:id="rId16"/>
    <p:sldId id="265" r:id="rId17"/>
    <p:sldId id="273" r:id="rId18"/>
    <p:sldId id="275" r:id="rId1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F31"/>
    <a:srgbClr val="E6EA1B"/>
    <a:srgbClr val="9DA918"/>
    <a:srgbClr val="58C2BA"/>
    <a:srgbClr val="16A3AC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667D1F-309B-618B-310B-D5F321E8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350" y1="39889" x2="59350" y2="32910"/>
                        <a14:foregroundMark x1="57448" y1="77240" x2="54437" y2="72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9130" y="795135"/>
            <a:ext cx="7693819" cy="768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60556" y="795135"/>
            <a:ext cx="59109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Hot Pepper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16819-C77C-921D-EF61-EF6D6FC3E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86" y="2534073"/>
            <a:ext cx="3294854" cy="3294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8C069-6AF3-85CE-C4F9-119315DD04D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65755-A080-63EF-F8F3-05C3BC7D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3241" y="795135"/>
            <a:ext cx="7453298" cy="745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Eggplant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7CE21-7E04-1DE0-D195-2DD6AEDB7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428" y="2574801"/>
            <a:ext cx="2891971" cy="2891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EFFF3-CE68-AF87-0921-5722F4A37164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1ADD854-7ED3-4826-31CC-B1818B4C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8" y="1112145"/>
            <a:ext cx="6645216" cy="6663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2345" y="793644"/>
            <a:ext cx="43550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Potato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64043-ADBD-DB42-AD77-1A86758B0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57" y="2532582"/>
            <a:ext cx="2707237" cy="2707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D7F291-70D6-F46D-3537-254A4EA9C8F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F08CC0-7D52-362F-66C8-D9EC04A3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898"/>
            <a:ext cx="6400800" cy="639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693569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Radish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D077F-2F4A-F70F-63E3-3E0365B9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4" y="2452866"/>
            <a:ext cx="2907387" cy="2907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6A4ED-84F9-9188-3389-F4F42A30EC3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7DCB0F-810A-E44C-550E-CC242DA1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52289"/>
            <a:ext cx="6014987" cy="6020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809220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Carrot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7F76-7530-550D-6FAE-AFDD9EAD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886" y="2548158"/>
            <a:ext cx="2808742" cy="2808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05000-9BCB-C47D-0542-03E8E098DDF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D396FF-811C-EC37-96D5-F176543B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164506"/>
            <a:ext cx="6602278" cy="6607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Beetroot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4997F-3FCE-2758-734D-D02516B9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66" y="2548158"/>
            <a:ext cx="3102244" cy="3102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1F502F-D000-C04F-955C-3AC85D11DA1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5152" y="1005141"/>
            <a:ext cx="3363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Turnip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F92C-542A-C9FA-830A-503559E3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9" y="2574801"/>
            <a:ext cx="3183016" cy="318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428C-BAFD-C765-8AEE-EAC99C07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33" y="1889250"/>
            <a:ext cx="5877053" cy="5883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1F13E-DD9E-AAC5-A396-CBBD3C009E1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34E5C4-FCB5-9161-D619-1978C6376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270861"/>
            <a:ext cx="6496044" cy="6501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Spinach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70860-8D81-B099-A2F9-EFA8527C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81" y="2709665"/>
            <a:ext cx="3288222" cy="3288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089F2-F658-7661-4370-8CB327EC75D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ABFCFD3-89C2-DF70-7001-C5351D4C6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" y="1079448"/>
            <a:ext cx="6675628" cy="6692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5" y="1005141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Artichoke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0BBF0-35FD-7205-AA16-BC2DE4C5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69" y="2574801"/>
            <a:ext cx="3040251" cy="3040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FDF1AA-FE7D-C972-6743-E0C2206DE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979" y="2534073"/>
            <a:ext cx="4575846" cy="4579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022EF-8EF2-A058-1CC7-A781B8CA8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4" y="1387533"/>
            <a:ext cx="6390246" cy="6384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22945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Cabbage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A02E0-A1FA-2C6B-B554-294966A9E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319" y="3314084"/>
            <a:ext cx="1343592" cy="1343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08984-1B49-9F8E-9BBB-45E419F36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187" y="2410086"/>
            <a:ext cx="3170695" cy="31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D9B96A-7C05-8B1B-86C9-E0FA5EAB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3018"/>
            <a:ext cx="6523285" cy="6529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Broccoli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E303D-53ED-B6D7-1424-5ECF5E68C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57" y="2534073"/>
            <a:ext cx="3396712" cy="3396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4B953-5235-5BE0-F1E1-D008DB02CD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44339" y="795135"/>
            <a:ext cx="3961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Lettuce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8177-9A44-A162-9C5D-7519178F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91" y="2534073"/>
            <a:ext cx="3272725" cy="327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84EC7-4A0F-1E96-9DFC-74D21E802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32" y="2155442"/>
            <a:ext cx="5486876" cy="5492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9F80E-C62D-D8F2-2384-27A5991A81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967120-43EA-6070-5F62-B034632D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72315"/>
            <a:ext cx="6706181" cy="67000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6581" y="671042"/>
            <a:ext cx="5201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Cauliflower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AAFAD-A334-E9AB-192E-802AB735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81" y="2407425"/>
            <a:ext cx="2954996" cy="2954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27667B-B2AB-CE82-2E9C-49FF21E226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268E21-D181-2CDD-55D2-40CA3EC6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93" y="3253917"/>
            <a:ext cx="1578244" cy="157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8BD0B-4EC4-B9FA-E3BF-E2A63968F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12055"/>
            <a:ext cx="6361816" cy="6356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6581" y="693569"/>
            <a:ext cx="52018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Mushroom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E85B3-FFEE-83DD-A91E-801F63A2B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552" y="2304101"/>
            <a:ext cx="3035793" cy="3035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0508F-A53E-3063-4297-31CDD0BC3A9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53931BC-4D5B-3FA7-3FE8-5DE002B4C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93664"/>
            <a:ext cx="6584195" cy="6578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408545" y="638315"/>
            <a:ext cx="34742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Onion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A59C-0CBD-7932-D111-E7C21792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57" y="2377253"/>
            <a:ext cx="3066081" cy="3066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0A9C7E-26F2-C8BA-E5A3-4CAC3AA0EF3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AE5B0-140E-7FED-4791-5D87E11BE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038990"/>
            <a:ext cx="6739179" cy="6733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Garlic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CCB7-6E12-AA3F-A07B-BB97EE5E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535" y="2656224"/>
            <a:ext cx="1096506" cy="1096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848A4-60F8-76D1-9A8C-BC2DFB67B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79" y="2435516"/>
            <a:ext cx="2969217" cy="2969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E7F6F4-6021-A397-A93B-4DBC5F17F7C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C0D3C62-4BBE-859C-2A1D-6A8AFFF2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28441"/>
            <a:ext cx="6338807" cy="6343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63248" y="588343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Capsicum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BA7B-330A-923C-A383-2016B1D8A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77" y="2534073"/>
            <a:ext cx="1139025" cy="1139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16883-A689-D1D6-565D-2D6549DC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482" y="2534073"/>
            <a:ext cx="1064214" cy="1064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62FD4E-0C09-DC8F-A1C3-598D948CE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40" y="2447447"/>
            <a:ext cx="2877506" cy="2877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131C53-E3E5-C26B-F582-FD9483F8B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287" y="2370594"/>
            <a:ext cx="3031211" cy="3031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EA9081-5B31-01D1-8933-06FE3860AE3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</TotalTime>
  <Words>90</Words>
  <Application>Microsoft Office PowerPoint</Application>
  <PresentationFormat>Custom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186</cp:revision>
  <dcterms:created xsi:type="dcterms:W3CDTF">2025-02-12T09:43:58Z</dcterms:created>
  <dcterms:modified xsi:type="dcterms:W3CDTF">2025-02-27T13:24:02Z</dcterms:modified>
</cp:coreProperties>
</file>